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05" r:id="rId5"/>
    <p:sldId id="296" r:id="rId6"/>
    <p:sldId id="306" r:id="rId7"/>
    <p:sldId id="321" r:id="rId8"/>
    <p:sldId id="259" r:id="rId9"/>
    <p:sldId id="312" r:id="rId10"/>
    <p:sldId id="314" r:id="rId11"/>
    <p:sldId id="309" r:id="rId12"/>
    <p:sldId id="315" r:id="rId13"/>
    <p:sldId id="294" r:id="rId14"/>
    <p:sldId id="313" r:id="rId15"/>
    <p:sldId id="310" r:id="rId16"/>
    <p:sldId id="317" r:id="rId17"/>
    <p:sldId id="318" r:id="rId18"/>
    <p:sldId id="319" r:id="rId19"/>
    <p:sldId id="320" r:id="rId20"/>
    <p:sldId id="31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4879" autoAdjust="0"/>
  </p:normalViewPr>
  <p:slideViewPr>
    <p:cSldViewPr snapToGrid="0">
      <p:cViewPr varScale="1">
        <p:scale>
          <a:sx n="63" d="100"/>
          <a:sy n="63" d="100"/>
        </p:scale>
        <p:origin x="6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5.png"/><Relationship Id="rId4" Type="http://schemas.openxmlformats.org/officeDocument/2006/relationships/hyperlink" Target="https://miro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0240" y="3068320"/>
            <a:ext cx="5923280" cy="802640"/>
          </a:xfrm>
        </p:spPr>
        <p:txBody>
          <a:bodyPr/>
          <a:lstStyle/>
          <a:p>
            <a:r>
              <a:rPr lang="en-US" dirty="0"/>
              <a:t>TUGAS AKHIR SEMESTER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1368" y="1903984"/>
            <a:ext cx="3542097" cy="80264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M.Rizal</a:t>
            </a:r>
            <a:r>
              <a:rPr lang="en-US" dirty="0"/>
              <a:t> Fauzi</a:t>
            </a:r>
          </a:p>
          <a:p>
            <a:r>
              <a:rPr lang="en-US" dirty="0"/>
              <a:t>NIM 0110223046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5B54586-C184-A410-C8C7-30526FEF3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15"/>
    </mc:Choice>
    <mc:Fallback>
      <p:transition spd="slow" advTm="29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Terapan</a:t>
            </a:r>
            <a:r>
              <a:rPr lang="en-US" dirty="0"/>
              <a:t> Etika AI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A80863-7DDD-E33E-7C2A-C806622CE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1CABBF9A-AC19-48D9-D218-D09928CE1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394" y="3301247"/>
            <a:ext cx="1250823" cy="79464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Pengenalan</a:t>
            </a:r>
            <a:r>
              <a:rPr lang="en-US" dirty="0"/>
              <a:t> CHATGPT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Chatgpt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program computer </a:t>
            </a:r>
            <a:r>
              <a:rPr lang="en-US" dirty="0" err="1"/>
              <a:t>cerds</a:t>
            </a:r>
            <a:r>
              <a:rPr lang="en-US" dirty="0"/>
              <a:t> yang </a:t>
            </a:r>
            <a:r>
              <a:rPr lang="en-US" dirty="0" err="1"/>
              <a:t>berfungsi</a:t>
            </a:r>
            <a:r>
              <a:rPr lang="en-US" dirty="0"/>
              <a:t> sebagai </a:t>
            </a:r>
            <a:r>
              <a:rPr lang="en-US" dirty="0" err="1"/>
              <a:t>teman</a:t>
            </a:r>
            <a:r>
              <a:rPr lang="en-US" dirty="0"/>
              <a:t> virtual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wujud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6CE65B-C283-8A90-DF86-161AC356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EDDE84F-33A7-1FC6-0912-6F42974F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7FF2BD-ED4F-16DE-FFEF-37138342A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2" y="3467550"/>
            <a:ext cx="3053080" cy="1735952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17DE7C5-DB42-D323-6359-5903A74290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10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54"/>
    </mc:Choice>
    <mc:Fallback>
      <p:transition spd="slow" advTm="12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4D5B-3E14-1349-3E16-232AA74E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skerville Old Face" panose="02020602080505020303" pitchFamily="18" charset="77"/>
              </a:rPr>
              <a:t>Netiket</a:t>
            </a:r>
            <a:r>
              <a:rPr lang="en-US" dirty="0">
                <a:latin typeface="Baskerville Old Face" panose="02020602080505020303" pitchFamily="18" charset="77"/>
              </a:rPr>
              <a:t> </a:t>
            </a:r>
            <a:r>
              <a:rPr lang="en-US" dirty="0" err="1">
                <a:latin typeface="Baskerville Old Face" panose="02020602080505020303" pitchFamily="18" charset="77"/>
              </a:rPr>
              <a:t>Penerima</a:t>
            </a:r>
            <a:r>
              <a:rPr lang="en-US" dirty="0">
                <a:latin typeface="Baskerville Old Face" panose="02020602080505020303" pitchFamily="18" charset="77"/>
              </a:rPr>
              <a:t> 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D875C8-4D19-8AF8-6F98-F151E309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30094C-EC6A-E6F3-2E57-202E962A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3369CF6-01A8-8FF7-9D9E-DB3CFA8A49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400" y="2050182"/>
            <a:ext cx="10195560" cy="293570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Mengkritisi</a:t>
            </a:r>
            <a:r>
              <a:rPr lang="en-US" sz="2000" dirty="0"/>
              <a:t> </a:t>
            </a:r>
            <a:r>
              <a:rPr lang="en-US" sz="2000" dirty="0" err="1"/>
              <a:t>konten</a:t>
            </a:r>
            <a:r>
              <a:rPr lang="en-US" sz="2000" dirty="0"/>
              <a:t> dengan </a:t>
            </a:r>
            <a:r>
              <a:rPr lang="en-US" sz="2000" dirty="0" err="1"/>
              <a:t>bijak</a:t>
            </a:r>
            <a:r>
              <a:rPr lang="en-US" sz="2000" dirty="0"/>
              <a:t> </a:t>
            </a:r>
            <a:r>
              <a:rPr lang="en-US" sz="2000" dirty="0" err="1"/>
              <a:t>sebaiknya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mencari</a:t>
            </a:r>
            <a:r>
              <a:rPr lang="en-US" sz="2000" dirty="0"/>
              <a:t> </a:t>
            </a:r>
            <a:r>
              <a:rPr lang="en-US" sz="2000" dirty="0" err="1"/>
              <a:t>sumber</a:t>
            </a:r>
            <a:r>
              <a:rPr lang="en-US" sz="2000" dirty="0"/>
              <a:t> yang </a:t>
            </a:r>
            <a:r>
              <a:rPr lang="en-US" sz="2000" dirty="0" err="1"/>
              <a:t>terpercaya</a:t>
            </a:r>
            <a:r>
              <a:rPr lang="en-US" sz="2000" dirty="0"/>
              <a:t> sebelum </a:t>
            </a:r>
            <a:r>
              <a:rPr lang="en-US" sz="2000" dirty="0" err="1"/>
              <a:t>menyikapi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berita</a:t>
            </a:r>
            <a:r>
              <a:rPr lang="en-US" sz="2000" dirty="0"/>
              <a:t> yang </a:t>
            </a:r>
            <a:r>
              <a:rPr lang="en-US" sz="2000" dirty="0" err="1"/>
              <a:t>beredar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Dan </a:t>
            </a:r>
            <a:r>
              <a:rPr lang="en-US" sz="2000" dirty="0" err="1"/>
              <a:t>mencari</a:t>
            </a:r>
            <a:r>
              <a:rPr lang="en-US" sz="2000" dirty="0"/>
              <a:t> tau </a:t>
            </a:r>
            <a:r>
              <a:rPr lang="en-US" sz="2000" dirty="0" err="1"/>
              <a:t>kebenarannya</a:t>
            </a:r>
            <a:r>
              <a:rPr lang="en-US" sz="2000" dirty="0"/>
              <a:t> </a:t>
            </a:r>
            <a:r>
              <a:rPr lang="en-US" sz="2000" dirty="0" err="1"/>
              <a:t>terlebih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000" b="1" dirty="0"/>
              <a:t>BERPINTAR-PINTAR LAH DALAM BERMEDIA SOSIAL</a:t>
            </a:r>
            <a:endParaRPr lang="en-ID" sz="2000" b="1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423B343-AF48-279D-A060-203DFA08B9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21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63"/>
    </mc:Choice>
    <mc:Fallback>
      <p:transition spd="slow" advTm="17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/>
          <a:p>
            <a:r>
              <a:rPr lang="en-US" dirty="0" err="1">
                <a:latin typeface="Baskerville Old Face" panose="02020602080505020303" pitchFamily="18" charset="77"/>
              </a:rPr>
              <a:t>Netiket</a:t>
            </a:r>
            <a:r>
              <a:rPr lang="en-US" dirty="0">
                <a:latin typeface="Baskerville Old Face" panose="02020602080505020303" pitchFamily="18" charset="77"/>
              </a:rPr>
              <a:t> </a:t>
            </a:r>
            <a:r>
              <a:rPr lang="en-US" dirty="0" err="1">
                <a:latin typeface="Baskerville Old Face" panose="02020602080505020303" pitchFamily="18" charset="77"/>
              </a:rPr>
              <a:t>Pembuatan</a:t>
            </a:r>
            <a:r>
              <a:rPr lang="en-US" dirty="0">
                <a:latin typeface="Baskerville Old Face" panose="02020602080505020303" pitchFamily="18" charset="77"/>
              </a:rPr>
              <a:t> </a:t>
            </a:r>
            <a:r>
              <a:rPr lang="en-US" dirty="0" err="1">
                <a:latin typeface="Baskerville Old Face" panose="02020602080505020303" pitchFamily="18" charset="77"/>
              </a:rPr>
              <a:t>Konten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accent3"/>
                </a:solidFill>
                <a:cs typeface="Calibri"/>
              </a:rPr>
              <a:t>Mengutamakan</a:t>
            </a:r>
            <a:r>
              <a:rPr lang="en-US" dirty="0">
                <a:solidFill>
                  <a:schemeClr val="accent3"/>
                </a:solidFill>
                <a:cs typeface="Calibri"/>
              </a:rPr>
              <a:t> Ketika </a:t>
            </a:r>
            <a:r>
              <a:rPr lang="en-US" dirty="0" err="1">
                <a:solidFill>
                  <a:schemeClr val="accent3"/>
                </a:solidFill>
                <a:cs typeface="Calibri"/>
              </a:rPr>
              <a:t>kita</a:t>
            </a:r>
            <a:r>
              <a:rPr lang="en-US" dirty="0">
                <a:solidFill>
                  <a:schemeClr val="accent3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3"/>
                </a:solidFill>
                <a:cs typeface="Calibri"/>
              </a:rPr>
              <a:t>membuat</a:t>
            </a:r>
            <a:r>
              <a:rPr lang="en-US" dirty="0">
                <a:solidFill>
                  <a:schemeClr val="accent3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3"/>
                </a:solidFill>
                <a:cs typeface="Calibri"/>
              </a:rPr>
              <a:t>sebuah</a:t>
            </a:r>
            <a:r>
              <a:rPr lang="en-US" dirty="0">
                <a:solidFill>
                  <a:schemeClr val="accent3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3"/>
                </a:solidFill>
                <a:cs typeface="Calibri"/>
              </a:rPr>
              <a:t>postingan</a:t>
            </a:r>
            <a:r>
              <a:rPr lang="en-US" dirty="0">
                <a:solidFill>
                  <a:schemeClr val="accent3"/>
                </a:solidFill>
                <a:cs typeface="Calibri"/>
              </a:rPr>
              <a:t> dan </a:t>
            </a:r>
            <a:r>
              <a:rPr lang="en-US" dirty="0" err="1">
                <a:solidFill>
                  <a:schemeClr val="accent3"/>
                </a:solidFill>
                <a:cs typeface="Calibri"/>
              </a:rPr>
              <a:t>meneruskan</a:t>
            </a:r>
            <a:r>
              <a:rPr lang="en-US" dirty="0">
                <a:solidFill>
                  <a:schemeClr val="accent3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3"/>
                </a:solidFill>
                <a:cs typeface="Calibri"/>
              </a:rPr>
              <a:t>kita</a:t>
            </a:r>
            <a:r>
              <a:rPr lang="en-US" dirty="0">
                <a:solidFill>
                  <a:schemeClr val="accent3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3"/>
                </a:solidFill>
                <a:cs typeface="Calibri"/>
              </a:rPr>
              <a:t>harus</a:t>
            </a:r>
            <a:r>
              <a:rPr lang="en-US" dirty="0">
                <a:solidFill>
                  <a:schemeClr val="accent3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3"/>
                </a:solidFill>
                <a:cs typeface="Calibri"/>
              </a:rPr>
              <a:t>izin</a:t>
            </a:r>
            <a:r>
              <a:rPr lang="en-US" dirty="0">
                <a:solidFill>
                  <a:schemeClr val="accent3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3"/>
                </a:solidFill>
                <a:cs typeface="Calibri"/>
              </a:rPr>
              <a:t>terlebih</a:t>
            </a:r>
            <a:r>
              <a:rPr lang="en-US" dirty="0">
                <a:solidFill>
                  <a:schemeClr val="accent3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3"/>
                </a:solidFill>
                <a:cs typeface="Calibri"/>
              </a:rPr>
              <a:t>dahulu</a:t>
            </a:r>
            <a:r>
              <a:rPr lang="en-US" dirty="0">
                <a:solidFill>
                  <a:schemeClr val="accent3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3"/>
                </a:solidFill>
                <a:cs typeface="Calibri"/>
              </a:rPr>
              <a:t>kepada</a:t>
            </a:r>
            <a:r>
              <a:rPr lang="en-US" dirty="0">
                <a:cs typeface="Calibri"/>
              </a:rPr>
              <a:t> orang yang </a:t>
            </a:r>
            <a:r>
              <a:rPr lang="en-US" dirty="0" err="1">
                <a:cs typeface="Calibri"/>
              </a:rPr>
              <a:t>menulis</a:t>
            </a:r>
            <a:r>
              <a:rPr lang="en-US" dirty="0">
                <a:cs typeface="Calibri"/>
              </a:rPr>
              <a:t> </a:t>
            </a:r>
            <a:endParaRPr lang="en-US" dirty="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088D1-E89A-FD55-EB44-4941177453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F5C4381-87F1-B902-A2C8-DFA7041A79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00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24"/>
    </mc:Choice>
    <mc:Fallback>
      <p:transition spd="slow" advTm="14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B25C1-7CB4-FF23-317F-A6CDD9EB6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waste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F1FD-6E4B-427A-2F3E-7E9AACA1D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Usahakan</a:t>
            </a:r>
            <a:r>
              <a:rPr lang="en-US" dirty="0"/>
              <a:t> untuk tau </a:t>
            </a:r>
            <a:r>
              <a:rPr lang="en-US" dirty="0" err="1"/>
              <a:t>informasi</a:t>
            </a:r>
            <a:r>
              <a:rPr lang="en-US" dirty="0"/>
              <a:t> yang lebih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gudget</a:t>
            </a:r>
            <a:r>
              <a:rPr lang="en-US" dirty="0"/>
              <a:t> Ketika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perkuliahan</a:t>
            </a:r>
            <a:r>
              <a:rPr lang="en-US" dirty="0"/>
              <a:t> </a:t>
            </a:r>
            <a:r>
              <a:rPr lang="en-US" dirty="0" err="1"/>
              <a:t>sebaiknya</a:t>
            </a:r>
            <a:r>
              <a:rPr lang="en-US" dirty="0"/>
              <a:t> jaga Pola </a:t>
            </a:r>
            <a:r>
              <a:rPr lang="en-US" dirty="0" err="1"/>
              <a:t>istirahat,karna</a:t>
            </a:r>
            <a:r>
              <a:rPr lang="en-US" dirty="0"/>
              <a:t>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gudget</a:t>
            </a:r>
            <a:r>
              <a:rPr lang="en-US" dirty="0"/>
              <a:t> </a:t>
            </a:r>
            <a:r>
              <a:rPr lang="en-US" dirty="0" err="1"/>
              <a:t>berlebihan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merusak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dan </a:t>
            </a:r>
            <a:r>
              <a:rPr lang="en-US" dirty="0" err="1"/>
              <a:t>konsentrasi</a:t>
            </a:r>
            <a:r>
              <a:rPr lang="en-US" dirty="0"/>
              <a:t>. 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2A39A-DAA4-24B8-1016-BE4FD95921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27B2C-B34F-65A6-57BD-45825C3F1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EDEDE52-D0CE-571A-B427-84951782A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05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44"/>
    </mc:Choice>
    <mc:Fallback>
      <p:transition spd="slow" advTm="17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2270-3211-7C7A-86B8-44221A65C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security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30394-1B13-708F-C39E-D2BBE055D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Sebaiknya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menjaga</a:t>
            </a:r>
            <a:r>
              <a:rPr lang="en-US" dirty="0"/>
              <a:t> dan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dan data </a:t>
            </a:r>
            <a:r>
              <a:rPr lang="en-US" dirty="0" err="1"/>
              <a:t>pribadi</a:t>
            </a:r>
            <a:r>
              <a:rPr lang="en-US" dirty="0"/>
              <a:t> </a:t>
            </a:r>
            <a:r>
              <a:rPr lang="en-US" dirty="0" err="1"/>
              <a:t>kita,disini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diajarkan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untuk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siapa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sudah </a:t>
            </a:r>
            <a:r>
              <a:rPr lang="en-US" dirty="0" err="1"/>
              <a:t>berusaha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ke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google 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AD28A-155B-2AC4-0981-24828CA967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270DB-5A89-CD2D-C836-C0F28904FD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C7FD28E-8C2E-5459-FDBF-59A67AB52A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68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78"/>
    </mc:Choice>
    <mc:Fallback>
      <p:transition spd="slow" advTm="12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0C4E-DC61-3A63-A074-2493E220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Worksheet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6939A-377D-9724-FFDF-4EE6B51DB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Dipertemuan</a:t>
            </a:r>
            <a:r>
              <a:rPr lang="en-US" dirty="0"/>
              <a:t> kali ini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worksheet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mandiri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perencanaan,fase</a:t>
            </a:r>
            <a:r>
              <a:rPr lang="en-US" dirty="0"/>
              <a:t> </a:t>
            </a:r>
            <a:r>
              <a:rPr lang="en-US" dirty="0" err="1"/>
              <a:t>pelaksanaan,fase</a:t>
            </a:r>
            <a:r>
              <a:rPr lang="en-US" dirty="0"/>
              <a:t> </a:t>
            </a:r>
            <a:r>
              <a:rPr lang="en-US" dirty="0" err="1"/>
              <a:t>refleksi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CC94DE-DC2D-AA11-0612-B533B9BF3F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F32C1-F00E-5C53-DEE9-B6C1765266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01EBA58-9188-8697-356B-720548C1DC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65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0"/>
    </mc:Choice>
    <mc:Fallback>
      <p:transition spd="slow" advTm="10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6311-6FA0-AC02-FAAE-E60DB1FE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Teknik </a:t>
            </a:r>
            <a:r>
              <a:rPr lang="en-US" dirty="0" err="1"/>
              <a:t>Presentasi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0ABA0-33F4-6BFC-416D-803EE4B86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video </a:t>
            </a:r>
            <a:r>
              <a:rPr lang="en-US" dirty="0" err="1"/>
              <a:t>presentasi</a:t>
            </a:r>
            <a:r>
              <a:rPr lang="en-US" dirty="0"/>
              <a:t> dengan </a:t>
            </a:r>
            <a:r>
              <a:rPr lang="en-US" dirty="0" err="1"/>
              <a:t>durasi</a:t>
            </a:r>
            <a:r>
              <a:rPr lang="en-US" dirty="0"/>
              <a:t> 5 </a:t>
            </a:r>
            <a:r>
              <a:rPr lang="en-US" dirty="0" err="1"/>
              <a:t>menit</a:t>
            </a:r>
            <a:endParaRPr lang="en-ID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36E4E20-EC76-7107-4B86-52FEDE7076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6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1"/>
    </mc:Choice>
    <mc:Fallback>
      <p:transition spd="slow" advTm="6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Hopefully with this we can take the knowledge that has been conveyed and make it a provision for the </a:t>
            </a:r>
            <a:r>
              <a:rPr lang="en-US" dirty="0" err="1"/>
              <a:t>futureenthusiastic</a:t>
            </a:r>
            <a:r>
              <a:rPr lang="en-US" dirty="0"/>
              <a:t>, </a:t>
            </a:r>
            <a:r>
              <a:rPr lang="en-US" dirty="0" err="1"/>
              <a:t>healthy,and</a:t>
            </a:r>
            <a:r>
              <a:rPr lang="en-US" dirty="0"/>
              <a:t> successful.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CDAB2E0-93EF-CA72-4804-CA13C5700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12"/>
    </mc:Choice>
    <mc:Fallback>
      <p:transition spd="slow" advTm="12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0" y="-1066800"/>
            <a:ext cx="5024120" cy="3371088"/>
          </a:xfrm>
        </p:spPr>
        <p:txBody>
          <a:bodyPr>
            <a:normAutofit/>
          </a:bodyPr>
          <a:lstStyle/>
          <a:p>
            <a:r>
              <a:rPr lang="en-US" dirty="0">
                <a:latin typeface="Baskerville Old Face" panose="02020602080505020303" pitchFamily="18" charset="77"/>
                <a:cs typeface="Calibri Light"/>
              </a:rPr>
              <a:t>ELENA &amp;AIS</a:t>
            </a:r>
            <a:endParaRPr lang="en-US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5296" y="1426464"/>
            <a:ext cx="4870704" cy="424281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E&amp;A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48B2B2-9F36-E005-0722-8AD339A6BA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7134401" y="1046481"/>
            <a:ext cx="4572918" cy="199563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18CE3B-8176-6B44-FBA7-46F3E7498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401" y="3241040"/>
            <a:ext cx="4657841" cy="2820170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BB4B4FF-4EC3-A255-3645-0B26DD910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24"/>
    </mc:Choice>
    <mc:Fallback>
      <p:transition spd="slow" advTm="32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Pemahaman</a:t>
            </a:r>
            <a:r>
              <a:rPr lang="en-US" dirty="0"/>
              <a:t> Prodi &amp; </a:t>
            </a:r>
            <a:r>
              <a:rPr lang="en-US" dirty="0" err="1"/>
              <a:t>Perkuliahan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</a:t>
            </a:r>
            <a:r>
              <a:rPr lang="en-US" dirty="0" err="1"/>
              <a:t>perkuliahan</a:t>
            </a:r>
            <a:r>
              <a:rPr lang="en-US" dirty="0"/>
              <a:t> ini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menyimpulkan</a:t>
            </a:r>
            <a:r>
              <a:rPr lang="en-US" dirty="0"/>
              <a:t> </a:t>
            </a:r>
            <a:r>
              <a:rPr lang="en-US" dirty="0" err="1"/>
              <a:t>jurusan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ambil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jurusan</a:t>
            </a:r>
            <a:r>
              <a:rPr lang="en-US" dirty="0"/>
              <a:t> yang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ambil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 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peminatan</a:t>
            </a:r>
            <a:r>
              <a:rPr lang="en-US" dirty="0"/>
              <a:t> </a:t>
            </a:r>
            <a:r>
              <a:rPr lang="en-US" dirty="0" err="1"/>
              <a:t>disemester</a:t>
            </a:r>
            <a:r>
              <a:rPr lang="en-US" dirty="0"/>
              <a:t> 3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6E6E7D7-E557-29CE-AFAB-F377B50FDA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20"/>
    </mc:Choice>
    <mc:Fallback>
      <p:transition spd="slow" advTm="15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5827-AB5F-D97F-134A-6CDCC4B5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</a:t>
            </a:r>
            <a:r>
              <a:rPr lang="en-US" dirty="0"/>
              <a:t> </a:t>
            </a:r>
            <a:r>
              <a:rPr lang="en-US" dirty="0" err="1"/>
              <a:t>menuntut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48D53-C69A-CF90-2A0B-66DCD8A4A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Dari </a:t>
            </a:r>
            <a:r>
              <a:rPr lang="en-US" dirty="0" err="1"/>
              <a:t>pembelajaran</a:t>
            </a:r>
            <a:r>
              <a:rPr lang="en-US" dirty="0"/>
              <a:t> ini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bagaiman</a:t>
            </a:r>
            <a:r>
              <a:rPr lang="en-US" dirty="0"/>
              <a:t> </a:t>
            </a:r>
            <a:r>
              <a:rPr lang="en-US" dirty="0" err="1"/>
              <a:t>adab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guru/</a:t>
            </a:r>
            <a:r>
              <a:rPr lang="en-US" dirty="0" err="1"/>
              <a:t>dosen,orang</a:t>
            </a:r>
            <a:r>
              <a:rPr lang="en-US" dirty="0"/>
              <a:t> </a:t>
            </a:r>
            <a:r>
              <a:rPr lang="en-US" dirty="0" err="1"/>
              <a:t>tua</a:t>
            </a:r>
            <a:r>
              <a:rPr lang="en-US" dirty="0"/>
              <a:t> dan </a:t>
            </a:r>
            <a:r>
              <a:rPr lang="en-US" dirty="0" err="1"/>
              <a:t>kepada</a:t>
            </a:r>
            <a:r>
              <a:rPr lang="en-US" dirty="0"/>
              <a:t> orang </a:t>
            </a:r>
            <a:r>
              <a:rPr lang="en-US" dirty="0" err="1"/>
              <a:t>disekitar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751FD-141B-F623-47C9-919ABEA247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431EC-AC3B-C0C5-5799-63AC76AB35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9705DD0-D721-7167-5457-33EF78FA1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4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37"/>
    </mc:Choice>
    <mc:Fallback>
      <p:transition spd="slow" advTm="13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Mengaplikasikan</a:t>
            </a:r>
            <a:r>
              <a:rPr lang="en-US" dirty="0"/>
              <a:t> cloud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Email , chat , google drive.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E8F1042-399C-C856-394F-DFF248F6E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26"/>
    </mc:Choice>
    <mc:Fallback>
      <p:transition spd="slow" advTm="18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712D-83C9-7B91-F708-5D07E4C2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Pengertian</a:t>
            </a:r>
            <a:r>
              <a:rPr lang="en-US" dirty="0"/>
              <a:t> Dan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&amp;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8B86A-A576-98F0-BAD4-3F0C0919C5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3C50-6937-DD3E-B402-4ABB2469E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79F292-18F8-752D-74B6-325B00A13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Pengertian</a:t>
            </a:r>
            <a:r>
              <a:rPr lang="en-US" dirty="0"/>
              <a:t> </a:t>
            </a:r>
            <a:r>
              <a:rPr lang="en-US" b="1" dirty="0" err="1"/>
              <a:t>teknologi</a:t>
            </a:r>
            <a:r>
              <a:rPr lang="en-US" b="1" dirty="0"/>
              <a:t> </a:t>
            </a:r>
            <a:r>
              <a:rPr lang="en-US" b="1" dirty="0" err="1"/>
              <a:t>informasi</a:t>
            </a:r>
            <a:r>
              <a:rPr lang="en-US" b="1" dirty="0"/>
              <a:t> </a:t>
            </a:r>
            <a:r>
              <a:rPr lang="en-US" dirty="0"/>
              <a:t>adalah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untuk </a:t>
            </a:r>
            <a:r>
              <a:rPr lang="en-US" dirty="0" err="1"/>
              <a:t>menciptakan,mengubah,menympan</a:t>
            </a:r>
            <a:r>
              <a:rPr lang="en-US" dirty="0"/>
              <a:t> dan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segala</a:t>
            </a:r>
            <a:r>
              <a:rPr lang="en-US" dirty="0"/>
              <a:t> </a:t>
            </a:r>
            <a:r>
              <a:rPr lang="en-US" dirty="0" err="1"/>
              <a:t>bentuknya</a:t>
            </a:r>
            <a:r>
              <a:rPr lang="en-US" dirty="0"/>
              <a:t>.</a:t>
            </a:r>
            <a:endParaRPr lang="en-ID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0497347-C103-F78A-3315-9200876D9E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0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51"/>
    </mc:Choice>
    <mc:Fallback>
      <p:transition spd="slow" advTm="18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E564-4283-8AE2-ADD2-7B3FFCFA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47ED29-D9DA-9DC6-8B43-80EC2A2E5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FA000-38C2-F344-E543-424833904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Seiring</a:t>
            </a:r>
            <a:r>
              <a:rPr lang="en-US" dirty="0"/>
              <a:t> </a:t>
            </a:r>
            <a:r>
              <a:rPr lang="en-US" dirty="0" err="1"/>
              <a:t>jaman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canggih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manfaatkan</a:t>
            </a:r>
            <a:r>
              <a:rPr lang="en-US" dirty="0"/>
              <a:t> </a:t>
            </a:r>
            <a:r>
              <a:rPr lang="en-US" dirty="0" err="1"/>
              <a:t>sebaik</a:t>
            </a:r>
            <a:r>
              <a:rPr lang="en-US" dirty="0"/>
              <a:t> </a:t>
            </a:r>
            <a:r>
              <a:rPr lang="en-US" dirty="0" err="1"/>
              <a:t>mungkin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634FAD-36DD-9FB0-7030-266A2917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D4CBC21-0153-F084-F551-52E0A95B40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80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5"/>
    </mc:Choice>
    <mc:Fallback>
      <p:transition spd="slow" advTm="9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C4AE-C2C4-A814-CC59-BD002AEF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</a:rPr>
              <a:t>Office Tools</a:t>
            </a: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 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F00B7-F64B-BD9F-339A-EE343262F3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8664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EE5A-421C-AB04-0186-6EC788070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67797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703F2-DDDE-E4E1-5EF8-09EFFA6F0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Office Tools adalah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Untuk </a:t>
            </a: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Kerjaan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Mixrosoft</a:t>
            </a:r>
            <a:r>
              <a:rPr lang="en-US" dirty="0"/>
              <a:t> Power </a:t>
            </a:r>
            <a:r>
              <a:rPr lang="en-US" dirty="0" err="1"/>
              <a:t>Point,Word,Office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59B3562-EE1D-813B-600E-69B6CC9CE1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58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72"/>
    </mc:Choice>
    <mc:Fallback>
      <p:transition spd="slow" advTm="12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6A01-1D8C-E82D-69CE-C1BEA5E0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</a:rPr>
              <a:t>Collab Tools</a:t>
            </a:r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37959-7D1F-FBB7-5094-0771517948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8D6E8-969C-81F9-8B97-1B42ED901A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018C0-7DAD-A8D4-1B4A-AD771F64EF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Link </a:t>
            </a:r>
            <a:r>
              <a:rPr lang="en-US" dirty="0">
                <a:hlinkClick r:id="rId4"/>
              </a:rPr>
              <a:t>https://miro.com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Materi</a:t>
            </a:r>
            <a:r>
              <a:rPr lang="en-US" dirty="0"/>
              <a:t> Ini </a:t>
            </a:r>
            <a:r>
              <a:rPr lang="en-US" dirty="0" err="1"/>
              <a:t>cara</a:t>
            </a:r>
            <a:r>
              <a:rPr lang="en-US" dirty="0"/>
              <a:t> Login dan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berkolaborasi</a:t>
            </a:r>
            <a:r>
              <a:rPr lang="en-US" dirty="0"/>
              <a:t> Bersama </a:t>
            </a:r>
            <a:r>
              <a:rPr lang="en-US" dirty="0" err="1"/>
              <a:t>teman</a:t>
            </a:r>
            <a:endParaRPr lang="en-ID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7EB1091-CAD2-582A-065F-32E9BF43D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90"/>
    </mc:Choice>
    <mc:Fallback>
      <p:transition spd="slow" advTm="30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BB2F3B-6257-41BB-8B64-5AC7494F274B}">
  <ds:schemaRefs>
    <ds:schemaRef ds:uri="http://schemas.microsoft.com/office/infopath/2007/PartnerControls"/>
    <ds:schemaRef ds:uri="http://purl.org/dc/elements/1.1/"/>
    <ds:schemaRef ds:uri="16c05727-aa75-4e4a-9b5f-8a80a1165891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230e9df3-be65-4c73-a93b-d1236ebd677e"/>
    <ds:schemaRef ds:uri="71af3243-3dd4-4a8d-8c0d-dd76da1f02a5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{D16B0208-5D4D-472D-A66D-16014B1FBF89}tf56410444_win32</Template>
  <TotalTime>178</TotalTime>
  <Words>379</Words>
  <Application>Microsoft Office PowerPoint</Application>
  <PresentationFormat>Widescreen</PresentationFormat>
  <Paragraphs>66</Paragraphs>
  <Slides>17</Slides>
  <Notes>2</Notes>
  <HiddenSlides>0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Office Theme</vt:lpstr>
      <vt:lpstr>TUGAS AKHIR SEMESTER</vt:lpstr>
      <vt:lpstr>ELENA &amp;AIS</vt:lpstr>
      <vt:lpstr>Pemahaman Prodi &amp; Perkuliahan </vt:lpstr>
      <vt:lpstr>Adab menuntut ilmu </vt:lpstr>
      <vt:lpstr>Mengaplikasikan cloud tools</vt:lpstr>
      <vt:lpstr>Pengertian Dan Konsep Teknologi Informasi &amp; Penerapan Teknologi Informasi</vt:lpstr>
      <vt:lpstr>Perkembangan Teknologi Informasi</vt:lpstr>
      <vt:lpstr>Office Tools </vt:lpstr>
      <vt:lpstr>Collab Tools </vt:lpstr>
      <vt:lpstr>Terapan Etika AI</vt:lpstr>
      <vt:lpstr>Netiket Penerima </vt:lpstr>
      <vt:lpstr>Netiket Pembuatan Konten </vt:lpstr>
      <vt:lpstr>Digital waste</vt:lpstr>
      <vt:lpstr>Data security</vt:lpstr>
      <vt:lpstr>Worksheet</vt:lpstr>
      <vt:lpstr>Teknik Presentasi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AKHIR SEMESTER</dc:title>
  <dc:creator>muhammadrizalfauzi91@gmail.com</dc:creator>
  <cp:lastModifiedBy>muhammadrizalfauzi91@gmail.com</cp:lastModifiedBy>
  <cp:revision>2</cp:revision>
  <dcterms:created xsi:type="dcterms:W3CDTF">2024-01-10T06:44:29Z</dcterms:created>
  <dcterms:modified xsi:type="dcterms:W3CDTF">2024-01-10T09:46:19Z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